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2" y="-4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DB727-14E7-411E-8C20-FB51B213B62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0E3A5-39E4-44B2-9C9A-8076FA4DD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66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DB727-14E7-411E-8C20-FB51B213B62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0E3A5-39E4-44B2-9C9A-8076FA4DD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DB727-14E7-411E-8C20-FB51B213B62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0E3A5-39E4-44B2-9C9A-8076FA4DD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27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DB727-14E7-411E-8C20-FB51B213B62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0E3A5-39E4-44B2-9C9A-8076FA4DD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721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DB727-14E7-411E-8C20-FB51B213B62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0E3A5-39E4-44B2-9C9A-8076FA4DD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008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DB727-14E7-411E-8C20-FB51B213B62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0E3A5-39E4-44B2-9C9A-8076FA4DD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795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DB727-14E7-411E-8C20-FB51B213B62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0E3A5-39E4-44B2-9C9A-8076FA4DD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444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DB727-14E7-411E-8C20-FB51B213B62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0E3A5-39E4-44B2-9C9A-8076FA4DD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204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DB727-14E7-411E-8C20-FB51B213B62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0E3A5-39E4-44B2-9C9A-8076FA4DD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148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DB727-14E7-411E-8C20-FB51B213B62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0E3A5-39E4-44B2-9C9A-8076FA4DD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47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DB727-14E7-411E-8C20-FB51B213B62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0E3A5-39E4-44B2-9C9A-8076FA4DD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101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DB727-14E7-411E-8C20-FB51B213B62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B0E3A5-39E4-44B2-9C9A-8076FA4DD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330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7-12,8-13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 descr="C:\Users\Julie\Pictures\ARMS\DeGuara, Robin\7.19.12\0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486" t="20970" b="49945"/>
          <a:stretch/>
        </p:blipFill>
        <p:spPr bwMode="auto">
          <a:xfrm>
            <a:off x="1676400" y="0"/>
            <a:ext cx="5739885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738" name="Picture 2" descr="C:\Users\Julie\Pictures\ARMS\DeGuara, Robin\8.14.13\06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912" t="36752" r="7943" b="37148"/>
          <a:stretch/>
        </p:blipFill>
        <p:spPr bwMode="auto">
          <a:xfrm>
            <a:off x="1676400" y="3429000"/>
            <a:ext cx="5715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0"/>
            <a:ext cx="16764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416285" y="0"/>
            <a:ext cx="1727715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" y="0"/>
            <a:ext cx="8839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     </a:t>
            </a:r>
            <a:r>
              <a:rPr lang="en-US" sz="3200" b="1" dirty="0" err="1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CoolSculpting</a:t>
            </a:r>
            <a:r>
              <a:rPr lang="en-US" sz="3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Back of ARMS</a:t>
            </a:r>
            <a:endParaRPr lang="en-US" sz="32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       </a:t>
            </a:r>
            <a:r>
              <a:rPr lang="en-US" sz="2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Copyright  Dr. Julie Reil ©</a:t>
            </a:r>
            <a:endParaRPr lang="en-US" sz="3200" b="1" dirty="0">
              <a:latin typeface="Arial Rounded MT Bold" panose="020F0704030504030204" pitchFamily="34" charset="0"/>
            </a:endParaRPr>
          </a:p>
          <a:p>
            <a:endParaRPr lang="en-US" sz="32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306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7-12,8-13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7-12,8-13 </dc:title>
  <dc:creator>Julie Reil</dc:creator>
  <cp:lastModifiedBy>Julie Reil</cp:lastModifiedBy>
  <cp:revision>1</cp:revision>
  <dcterms:created xsi:type="dcterms:W3CDTF">2021-05-03T18:44:23Z</dcterms:created>
  <dcterms:modified xsi:type="dcterms:W3CDTF">2021-05-03T18:44:44Z</dcterms:modified>
</cp:coreProperties>
</file>